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A59B78-7AAC-4FD8-B3D7-0B5700726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667EBE-832C-49C0-8C42-FBC9CCFA8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5DD67B2-EFC6-4755-B4A1-D85F894B7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3E486C3-1701-4C41-BF37-037ABE98C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DD5FAFE-6489-4F28-AFA8-76C694E2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340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62AF26-EAFA-4CA7-B7D5-DF6ED566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99C9F1E-4575-410B-B745-C78A324EA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D384A5E-2BED-480C-9DF1-BD2D0492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DB1039-24F1-4AFA-993E-C12B571F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B22582-BFB1-4AD1-8FE9-77631692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83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A673D07-CFEF-4AC6-A46D-296AFA25A0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19343CD-A964-45A1-9864-85152F8C5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3F0814-A8EC-4A24-9FF3-D2671F08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D164F5-5291-4482-A703-9634644B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3A1F9C-9A0E-4AFE-80F1-D6EEC93F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912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299DF9-69A6-417F-8C2A-C0CF0084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AAE629-6C19-4794-8A82-E03C79878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C0BC3D-CC51-442C-A02B-A6F6EFE6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E7D2AF-C88D-426B-9BB6-1E468C632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8E14E4-E98A-4091-906C-75E1A1B79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8172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0B1751-3CED-4336-B9B7-933B6188C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B305A5-88C0-4F7E-B2AE-C611F3FD9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C326BA-542B-461D-9A69-B3BE8452A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3EB99D-3B03-485B-A47F-89AF1A522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B358D7D-5A3F-4164-ABA4-B41D2B39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4896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879F4-A792-44F9-A933-7BF8EAB73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2315A8-304F-490E-83AE-81CFF62FA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C0E4752-0927-4122-82B3-0089C328C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CFC8847-B85F-4F66-A70A-C2BC1CF3D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0C10DF1-EEC6-4D5D-8B58-238743DA3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9327A5A-B8B2-492A-A3D4-B25934010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645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FF7578-4294-4A6A-AF33-82EEC146C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5A4DE89-3745-4910-855F-B1700E576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BD971C6-6B36-4FD6-A581-D96F5D4B5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DCEFCC-51DF-4618-946F-494C8EFAD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E2E3AF9-CC14-4FD3-9DEB-15AB210F72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B9D2AD5-B24E-4FC2-B7FD-C14FE0078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4D085C4-9BFA-4B2E-8116-5EDBFA891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66F3A8A-BC2B-4A9A-B978-3C67604E3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168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BBBAE-8276-4657-A10F-5145E4078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FD5BDBB-8FAA-4E86-8F8B-9FAB9180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49A58FD-7F28-4BBE-BE0B-F964FFFB7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372DD12-015C-42E5-8459-085EDB776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678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B54F93A-ED8E-45AF-905F-D9400B38C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8A95167-E346-4573-9182-9222622C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34FA86D-F2CD-49E6-816A-93D2913F1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2090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299F53-B042-46F0-A6D4-423572BD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F40590-5F28-429B-8B15-BEA88630D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6D1933-776F-4056-B498-E13932F4F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8A1D975-CA57-4233-8F96-B10656B39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8BB3D02-A66C-4B54-B978-E991A8ED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0E9B058-0320-4001-86C0-D1BEADC8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78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E4500B-0759-489D-B0C3-C12FE7BC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ECE00B4-2597-4483-8C1C-AB6A1B525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44751BF-112F-49A7-8782-6A9A57FDB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6BAB9AF-C05D-4A92-9502-ECDACDC72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77F40D-849B-4ACB-A0F0-7D6DADBB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EBCAE8-D378-4C38-BDE1-1684F573C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053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CD8D7B1-5695-48CB-8EB9-40C623D94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9B1E32-78E9-49B3-81AC-DF7A3BC50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8DA59E-398E-42CC-94DF-A550F704A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41974-8EF0-43B0-88C4-DF454FEB8024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8E9A85-CCA3-4972-ADE6-49B016F24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2D8DB5-0DE7-4A86-864E-06FDF2DBE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F3FD9-DE93-4DA5-9FC8-466138170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254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esterni, tramonto&#10;&#10;Descrizione generata automaticamente">
            <a:extLst>
              <a:ext uri="{FF2B5EF4-FFF2-40B4-BE49-F238E27FC236}">
                <a16:creationId xmlns:a16="http://schemas.microsoft.com/office/drawing/2014/main" id="{9ED18BA7-5A2F-4803-8402-A040E96C4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73" y="0"/>
            <a:ext cx="916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70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4D176B0-E6F9-4CFC-A9CD-A260E9D09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328" y="0"/>
            <a:ext cx="9155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60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27F21AD-C00E-4384-BCC6-57C0B799E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641" y="0"/>
            <a:ext cx="9166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12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A8C186-6EBF-4594-8048-75B47CC01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496" y="0"/>
            <a:ext cx="9181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988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5C3A797-BFB0-476C-AFB7-A5CDB7E56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641" y="0"/>
            <a:ext cx="9166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0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2A17052-5083-46F7-BFD6-63F905713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36" y="0"/>
            <a:ext cx="9138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84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8789E9B-9510-45A8-9AE3-E7573822C8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940" y="0"/>
            <a:ext cx="9178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7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2EA113F-03C9-4BCD-9DCE-8B5EBEEE1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328" y="0"/>
            <a:ext cx="9155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13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4887A8E-3C64-4727-93E1-4CEAD7D79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381" y="0"/>
            <a:ext cx="9175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15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1829E44-99A8-45F6-BC00-51590B524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381" y="0"/>
            <a:ext cx="9175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517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8A1976-0774-4BB9-9D60-0F3A383E3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64" y="0"/>
            <a:ext cx="9129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210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esterni, tramonto&#10;&#10;Descrizione generata automaticamente">
            <a:extLst>
              <a:ext uri="{FF2B5EF4-FFF2-40B4-BE49-F238E27FC236}">
                <a16:creationId xmlns:a16="http://schemas.microsoft.com/office/drawing/2014/main" id="{7700ADBF-C9D4-4E4C-855E-DD400A295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00" y="0"/>
            <a:ext cx="9158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06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135C0CD-585A-4F60-96E8-297B4F26A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47" y="0"/>
            <a:ext cx="9118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486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A7EA392-5353-4705-BEDA-940589168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977" y="0"/>
            <a:ext cx="91900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21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20B3715-0326-430A-8095-1EFA1308B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00" y="0"/>
            <a:ext cx="9158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4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68DAEB-7BF0-4985-9ADB-7B44DA856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641" y="0"/>
            <a:ext cx="9166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70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8E6368D-8C97-4580-99B4-E77602F92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36" y="0"/>
            <a:ext cx="91639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25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7DC27B7-3488-48D5-B538-786F9414D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470" y="0"/>
            <a:ext cx="9161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0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esterni, tramonto&#10;&#10;Descrizione generata automaticamente">
            <a:extLst>
              <a:ext uri="{FF2B5EF4-FFF2-40B4-BE49-F238E27FC236}">
                <a16:creationId xmlns:a16="http://schemas.microsoft.com/office/drawing/2014/main" id="{CB2C3E46-C989-4FA5-A89A-0A02C0CB1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502" y="0"/>
            <a:ext cx="9160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47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&#10;&#10;Descrizione generata automaticamente">
            <a:extLst>
              <a:ext uri="{FF2B5EF4-FFF2-40B4-BE49-F238E27FC236}">
                <a16:creationId xmlns:a16="http://schemas.microsoft.com/office/drawing/2014/main" id="{ECDEC261-B312-4E5A-A21F-07A8DE881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36" y="0"/>
            <a:ext cx="9138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23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45667B-F60D-445C-B557-8267482C5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47" y="0"/>
            <a:ext cx="9183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612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2022-01-20T13:01:34Z</dcterms:created>
  <dcterms:modified xsi:type="dcterms:W3CDTF">2022-01-20T13:05:14Z</dcterms:modified>
</cp:coreProperties>
</file>

<file path=docProps/thumbnail.jpeg>
</file>